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8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220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332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310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523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932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77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556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363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29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966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72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03316-F1A7-446D-B3EB-9515885D86DE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9FCCF-C20E-4F63-A92B-8076F61C51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64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stelle\Pictures\IMG_00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1" t="7580" b="9677"/>
          <a:stretch/>
        </p:blipFill>
        <p:spPr bwMode="auto">
          <a:xfrm>
            <a:off x="620688" y="693174"/>
            <a:ext cx="5699574" cy="7565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1371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stelle\Pictures\IMG_001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6" t="7581" b="3709"/>
          <a:stretch/>
        </p:blipFill>
        <p:spPr bwMode="auto">
          <a:xfrm>
            <a:off x="620688" y="693173"/>
            <a:ext cx="5628084" cy="8111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665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stelle\Pictures\IMG_00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06" t="8548" b="4355"/>
          <a:stretch/>
        </p:blipFill>
        <p:spPr bwMode="auto">
          <a:xfrm>
            <a:off x="764704" y="781665"/>
            <a:ext cx="5438353" cy="7964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521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stelle\Pictures\IMG_00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3" t="7258" b="5483"/>
          <a:stretch/>
        </p:blipFill>
        <p:spPr bwMode="auto">
          <a:xfrm>
            <a:off x="764704" y="659330"/>
            <a:ext cx="5462601" cy="7978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37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stelle\Pictures\IMG_00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 t="8387"/>
          <a:stretch/>
        </p:blipFill>
        <p:spPr bwMode="auto">
          <a:xfrm>
            <a:off x="548680" y="766916"/>
            <a:ext cx="5782815" cy="8377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8466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stelle\Pictures\IMG_002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161"/>
          <a:stretch/>
        </p:blipFill>
        <p:spPr bwMode="auto">
          <a:xfrm>
            <a:off x="200779" y="0"/>
            <a:ext cx="6456441" cy="318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60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stelle\Pictures\IMG_00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0" b="7258"/>
          <a:stretch/>
        </p:blipFill>
        <p:spPr bwMode="auto">
          <a:xfrm>
            <a:off x="174534" y="796412"/>
            <a:ext cx="6508932" cy="7683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1976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stelle\Pictures\IMG_002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"/>
          <a:stretch/>
        </p:blipFill>
        <p:spPr bwMode="auto">
          <a:xfrm>
            <a:off x="170011" y="457200"/>
            <a:ext cx="6517977" cy="868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523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Estelle\Pictures\IMG_002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4" t="18226" r="8678" b="19193"/>
          <a:stretch/>
        </p:blipFill>
        <p:spPr bwMode="auto">
          <a:xfrm>
            <a:off x="457200" y="1666568"/>
            <a:ext cx="5678129" cy="5722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94959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Affichage à l'écran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Estelle Bénard</dc:creator>
  <cp:lastModifiedBy>Estelle Bénard</cp:lastModifiedBy>
  <cp:revision>3</cp:revision>
  <dcterms:created xsi:type="dcterms:W3CDTF">2012-02-02T17:33:25Z</dcterms:created>
  <dcterms:modified xsi:type="dcterms:W3CDTF">2012-02-02T17:40:08Z</dcterms:modified>
</cp:coreProperties>
</file>